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7" d="100"/>
          <a:sy n="67" d="100"/>
        </p:scale>
        <p:origin x="8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4,748 UGC </a:t>
          </a:r>
        </a:p>
        <a:p>
          <a:r>
            <a:rPr lang="en-US" dirty="0" smtClean="0"/>
            <a:t>Blizzard Watches **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12.6%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10.0%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5.1%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2.4%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96,559UGC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63.8%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35.4%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5.9% (</a:t>
          </a:r>
          <a:r>
            <a:rPr lang="en-US" dirty="0" smtClean="0">
              <a:solidFill>
                <a:srgbClr val="FFFF00"/>
              </a:solidFill>
            </a:rPr>
            <a:t>5,671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 smtClean="0"/>
            <a:t>Snow Advisory</a:t>
          </a:r>
        </a:p>
        <a:p>
          <a:r>
            <a:rPr lang="en-US" dirty="0" smtClean="0"/>
            <a:t>4.0%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3.3%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74,501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67.5%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15.7%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604,204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36.3%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21.5%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42.2%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4,748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 **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12.6%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10.0%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5.1%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2.4%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96,559UGC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63.8%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35.4%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5.9% (</a:t>
          </a:r>
          <a:r>
            <a:rPr lang="en-US" sz="1500" kern="1200" dirty="0" smtClean="0">
              <a:solidFill>
                <a:srgbClr val="FFFF00"/>
              </a:solidFill>
            </a:rPr>
            <a:t>5,671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strike="sngStrike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4.0%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3.3%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74,501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67.5%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15.7%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604,204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36.3%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21.5%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42.2%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strike="sngStrike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</a:t>
            </a:r>
            <a:r>
              <a:rPr lang="en-US" sz="4000" dirty="0" smtClean="0"/>
              <a:t>P-Hill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EAX</a:t>
            </a:r>
            <a:r>
              <a:rPr lang="en-US" dirty="0" smtClean="0"/>
              <a:t>’s </a:t>
            </a:r>
            <a:r>
              <a:rPr lang="en-US" dirty="0" smtClean="0"/>
              <a:t>TORs </a:t>
            </a:r>
            <a:r>
              <a:rPr lang="en-US" dirty="0" smtClean="0"/>
              <a:t>2008-2018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16098378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75.0% (61.8%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34.2% (31.3% </a:t>
                      </a:r>
                      <a:r>
                        <a:rPr lang="en-US" dirty="0" smtClean="0"/>
                        <a:t>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79.0 </a:t>
                      </a:r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 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EAX only back to 2012, bad </a:t>
            </a:r>
            <a:r>
              <a:rPr lang="en-US" dirty="0" err="1" smtClean="0"/>
              <a:t>daryl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GIS </a:t>
            </a:r>
            <a:r>
              <a:rPr lang="en-US" dirty="0" smtClean="0"/>
              <a:t>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851197"/>
            <a:ext cx="7715214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5" cy="55710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~200 Plot Types</a:t>
            </a:r>
            <a:br>
              <a:rPr lang="en-US" dirty="0" smtClean="0"/>
            </a:br>
            <a:r>
              <a:rPr lang="en-US" dirty="0" smtClean="0"/>
              <a:t>Almost all work for </a:t>
            </a:r>
            <a:r>
              <a:rPr lang="en-US" dirty="0" smtClean="0"/>
              <a:t>Missouri/KS</a:t>
            </a:r>
            <a:r>
              <a:rPr lang="en-US" dirty="0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7" cy="3028948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7" cy="302894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8" cy="6072981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Autoplot</a:t>
            </a:r>
            <a:r>
              <a:rPr lang="en-US" sz="2800" dirty="0" smtClean="0"/>
              <a:t> #90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2001, working on going back to 1996)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/ SPC Outlooks by Zone or by Point</a:t>
            </a:r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5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Blizzard Watch discontinued for 2017-2018 winter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7769</TotalTime>
  <Words>1603</Words>
  <Application>Microsoft Office PowerPoint</Application>
  <PresentationFormat>On-screen Show (4:3)</PresentationFormat>
  <Paragraphs>310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P-Hill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EAX’s TORs 2008-2018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Missouri/KS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275</cp:revision>
  <dcterms:created xsi:type="dcterms:W3CDTF">2011-03-15T14:09:51Z</dcterms:created>
  <dcterms:modified xsi:type="dcterms:W3CDTF">2018-09-17T14:35:23Z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